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5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10" r:id="rId21"/>
    <p:sldId id="311" r:id="rId22"/>
    <p:sldId id="312" r:id="rId23"/>
    <p:sldId id="313" r:id="rId24"/>
    <p:sldId id="314" r:id="rId25"/>
    <p:sldId id="315" r:id="rId26"/>
    <p:sldId id="317" r:id="rId27"/>
    <p:sldId id="318" r:id="rId28"/>
    <p:sldId id="319" r:id="rId29"/>
    <p:sldId id="271" r:id="rId30"/>
    <p:sldId id="272" r:id="rId31"/>
    <p:sldId id="301" r:id="rId32"/>
    <p:sldId id="302" r:id="rId33"/>
    <p:sldId id="304" r:id="rId34"/>
    <p:sldId id="305" r:id="rId35"/>
    <p:sldId id="274" r:id="rId36"/>
    <p:sldId id="321" r:id="rId37"/>
    <p:sldId id="275" r:id="rId38"/>
    <p:sldId id="322" r:id="rId39"/>
    <p:sldId id="276" r:id="rId40"/>
    <p:sldId id="323" r:id="rId41"/>
    <p:sldId id="278" r:id="rId42"/>
    <p:sldId id="324" r:id="rId43"/>
    <p:sldId id="325" r:id="rId44"/>
    <p:sldId id="326" r:id="rId45"/>
    <p:sldId id="327" r:id="rId46"/>
    <p:sldId id="328" r:id="rId47"/>
    <p:sldId id="340" r:id="rId48"/>
    <p:sldId id="329" r:id="rId49"/>
    <p:sldId id="332" r:id="rId50"/>
    <p:sldId id="334" r:id="rId51"/>
    <p:sldId id="333" r:id="rId52"/>
    <p:sldId id="330" r:id="rId53"/>
    <p:sldId id="33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752D12"/>
    <a:srgbClr val="9F3D19"/>
    <a:srgbClr val="151A3C"/>
    <a:srgbClr val="17375E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7" autoAdjust="0"/>
    <p:restoredTop sz="85034" autoAdjust="0"/>
  </p:normalViewPr>
  <p:slideViewPr>
    <p:cSldViewPr snapToGrid="0" snapToObjects="1">
      <p:cViewPr varScale="1">
        <p:scale>
          <a:sx n="144" d="100"/>
          <a:sy n="144" d="100"/>
        </p:scale>
        <p:origin x="2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3.png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6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7.wdp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3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4.1.2.RELEASE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68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1766161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2.2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6143" y="1663809"/>
            <a:ext cx="29982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ACCESS TO</a:t>
            </a:r>
          </a:p>
          <a:p>
            <a:pPr algn="r">
              <a:lnSpc>
                <a:spcPct val="80000"/>
              </a:lnSpc>
            </a:pPr>
            <a:r>
              <a: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LOGS!</a:t>
            </a:r>
            <a:endParaRPr lang="en-US" sz="9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A8EB0-4ED0-2F44-A965-AAFD692DAA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563"/>
          <a:stretch/>
        </p:blipFill>
        <p:spPr>
          <a:xfrm rot="21246841">
            <a:off x="201341" y="441104"/>
            <a:ext cx="4890286" cy="41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092" y="1540696"/>
            <a:ext cx="28068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STOP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8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DD2F3-A588-DB49-A036-C85A465D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908"/>
          <a:stretch/>
        </p:blipFill>
        <p:spPr>
          <a:xfrm>
            <a:off x="0" y="383403"/>
            <a:ext cx="5143500" cy="43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oun_72728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-114865" y="488805"/>
            <a:ext cx="4790332" cy="4165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75467" y="1786919"/>
            <a:ext cx="3475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REPOSITORY</a:t>
            </a:r>
          </a:p>
          <a:p>
            <a:pPr>
              <a:lnSpc>
                <a:spcPct val="80000"/>
              </a:lnSpc>
            </a:pPr>
            <a:r>
              <a:rPr lang="en-US" sz="7000" dirty="0">
                <a:solidFill>
                  <a:schemeClr val="bg1"/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31762</TotalTime>
  <Words>458</Words>
  <Application>Microsoft Macintosh PowerPoint</Application>
  <PresentationFormat>On-screen Show (16:9)</PresentationFormat>
  <Paragraphs>117</Paragraphs>
  <Slides>48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FFF Tusj Bold</vt:lpstr>
      <vt:lpstr>Helvetica Neue Bold Condensed</vt:lpstr>
      <vt:lpstr>Helvetica Neue Condensed Bold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801</cp:revision>
  <dcterms:created xsi:type="dcterms:W3CDTF">2014-08-22T16:39:37Z</dcterms:created>
  <dcterms:modified xsi:type="dcterms:W3CDTF">2019-07-10T16:29:20Z</dcterms:modified>
</cp:coreProperties>
</file>